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8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9DCF"/>
    <a:srgbClr val="FDC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78503A-0D38-4EB1-AAE7-28D06C9B979E}" v="40" dt="2022-02-10T17:29:10.1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0201" autoAdjust="0"/>
  </p:normalViewPr>
  <p:slideViewPr>
    <p:cSldViewPr snapToGrid="0">
      <p:cViewPr varScale="1">
        <p:scale>
          <a:sx n="74" d="100"/>
          <a:sy n="74" d="100"/>
        </p:scale>
        <p:origin x="8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Flanders" userId="2a5bd21b3cb9458f" providerId="LiveId" clId="{FF78503A-0D38-4EB1-AAE7-28D06C9B979E}"/>
    <pc:docChg chg="undo custSel modSld">
      <pc:chgData name="Anna Flanders" userId="2a5bd21b3cb9458f" providerId="LiveId" clId="{FF78503A-0D38-4EB1-AAE7-28D06C9B979E}" dt="2022-02-10T17:29:37.149" v="187" actId="20577"/>
      <pc:docMkLst>
        <pc:docMk/>
      </pc:docMkLst>
      <pc:sldChg chg="addSp delSp modSp mod">
        <pc:chgData name="Anna Flanders" userId="2a5bd21b3cb9458f" providerId="LiveId" clId="{FF78503A-0D38-4EB1-AAE7-28D06C9B979E}" dt="2022-02-10T16:47:20.724" v="11" actId="1076"/>
        <pc:sldMkLst>
          <pc:docMk/>
          <pc:sldMk cId="3533126521" sldId="256"/>
        </pc:sldMkLst>
        <pc:picChg chg="del">
          <ac:chgData name="Anna Flanders" userId="2a5bd21b3cb9458f" providerId="LiveId" clId="{FF78503A-0D38-4EB1-AAE7-28D06C9B979E}" dt="2022-02-10T16:47:18.903" v="10" actId="478"/>
          <ac:picMkLst>
            <pc:docMk/>
            <pc:sldMk cId="3533126521" sldId="256"/>
            <ac:picMk id="5" creationId="{AA628F62-1C1C-448D-9A32-B51CB05FBA9F}"/>
          </ac:picMkLst>
        </pc:picChg>
        <pc:picChg chg="add mod">
          <ac:chgData name="Anna Flanders" userId="2a5bd21b3cb9458f" providerId="LiveId" clId="{FF78503A-0D38-4EB1-AAE7-28D06C9B979E}" dt="2022-02-10T16:47:20.724" v="11" actId="1076"/>
          <ac:picMkLst>
            <pc:docMk/>
            <pc:sldMk cId="3533126521" sldId="256"/>
            <ac:picMk id="6" creationId="{3751E552-A3C0-41D2-9C87-DA0B1314D956}"/>
          </ac:picMkLst>
        </pc:picChg>
      </pc:sldChg>
      <pc:sldChg chg="addSp delSp modSp mod">
        <pc:chgData name="Anna Flanders" userId="2a5bd21b3cb9458f" providerId="LiveId" clId="{FF78503A-0D38-4EB1-AAE7-28D06C9B979E}" dt="2022-02-10T16:47:25.620" v="14" actId="1076"/>
        <pc:sldMkLst>
          <pc:docMk/>
          <pc:sldMk cId="976354777" sldId="257"/>
        </pc:sldMkLst>
        <pc:picChg chg="del">
          <ac:chgData name="Anna Flanders" userId="2a5bd21b3cb9458f" providerId="LiveId" clId="{FF78503A-0D38-4EB1-AAE7-28D06C9B979E}" dt="2022-02-10T16:47:24.201" v="13" actId="478"/>
          <ac:picMkLst>
            <pc:docMk/>
            <pc:sldMk cId="976354777" sldId="257"/>
            <ac:picMk id="2" creationId="{7B6D55C9-86AB-475E-BB8E-8543CC558F94}"/>
          </ac:picMkLst>
        </pc:picChg>
        <pc:picChg chg="add mod">
          <ac:chgData name="Anna Flanders" userId="2a5bd21b3cb9458f" providerId="LiveId" clId="{FF78503A-0D38-4EB1-AAE7-28D06C9B979E}" dt="2022-02-10T16:47:25.620" v="14" actId="1076"/>
          <ac:picMkLst>
            <pc:docMk/>
            <pc:sldMk cId="976354777" sldId="257"/>
            <ac:picMk id="5" creationId="{25154C09-B91F-499C-AD59-F687626C7F7E}"/>
          </ac:picMkLst>
        </pc:picChg>
      </pc:sldChg>
      <pc:sldChg chg="addSp delSp modSp mod">
        <pc:chgData name="Anna Flanders" userId="2a5bd21b3cb9458f" providerId="LiveId" clId="{FF78503A-0D38-4EB1-AAE7-28D06C9B979E}" dt="2022-02-10T17:21:52.292" v="128" actId="14100"/>
        <pc:sldMkLst>
          <pc:docMk/>
          <pc:sldMk cId="140937772" sldId="258"/>
        </pc:sldMkLst>
        <pc:spChg chg="del">
          <ac:chgData name="Anna Flanders" userId="2a5bd21b3cb9458f" providerId="LiveId" clId="{FF78503A-0D38-4EB1-AAE7-28D06C9B979E}" dt="2022-02-10T16:47:32.028" v="18" actId="478"/>
          <ac:spMkLst>
            <pc:docMk/>
            <pc:sldMk cId="140937772" sldId="258"/>
            <ac:spMk id="2" creationId="{509340F6-BD04-43DE-93CE-ED1CDDA793DE}"/>
          </ac:spMkLst>
        </pc:spChg>
        <pc:spChg chg="add del mod">
          <ac:chgData name="Anna Flanders" userId="2a5bd21b3cb9458f" providerId="LiveId" clId="{FF78503A-0D38-4EB1-AAE7-28D06C9B979E}" dt="2022-02-10T16:47:30.555" v="17" actId="478"/>
          <ac:spMkLst>
            <pc:docMk/>
            <pc:sldMk cId="140937772" sldId="258"/>
            <ac:spMk id="8" creationId="{2858ED5A-B6BE-4BC0-BB92-96DF5F7BF5BC}"/>
          </ac:spMkLst>
        </pc:spChg>
        <pc:picChg chg="add mod ord">
          <ac:chgData name="Anna Flanders" userId="2a5bd21b3cb9458f" providerId="LiveId" clId="{FF78503A-0D38-4EB1-AAE7-28D06C9B979E}" dt="2022-02-10T17:21:10.720" v="119" actId="1076"/>
          <ac:picMkLst>
            <pc:docMk/>
            <pc:sldMk cId="140937772" sldId="258"/>
            <ac:picMk id="4" creationId="{C03E62D3-B05C-4B54-ADB6-F600E85E0ACA}"/>
          </ac:picMkLst>
        </pc:picChg>
        <pc:picChg chg="del">
          <ac:chgData name="Anna Flanders" userId="2a5bd21b3cb9458f" providerId="LiveId" clId="{FF78503A-0D38-4EB1-AAE7-28D06C9B979E}" dt="2022-02-10T16:47:28.542" v="16" actId="478"/>
          <ac:picMkLst>
            <pc:docMk/>
            <pc:sldMk cId="140937772" sldId="258"/>
            <ac:picMk id="5" creationId="{EF4B7AC2-09F8-469F-9B93-2FAA61D0AAE4}"/>
          </ac:picMkLst>
        </pc:picChg>
        <pc:picChg chg="mod">
          <ac:chgData name="Anna Flanders" userId="2a5bd21b3cb9458f" providerId="LiveId" clId="{FF78503A-0D38-4EB1-AAE7-28D06C9B979E}" dt="2022-02-10T17:21:30.261" v="124" actId="1076"/>
          <ac:picMkLst>
            <pc:docMk/>
            <pc:sldMk cId="140937772" sldId="258"/>
            <ac:picMk id="7" creationId="{79F797B6-0E88-4E30-8243-D9879FCFE8DA}"/>
          </ac:picMkLst>
        </pc:picChg>
        <pc:picChg chg="mod">
          <ac:chgData name="Anna Flanders" userId="2a5bd21b3cb9458f" providerId="LiveId" clId="{FF78503A-0D38-4EB1-AAE7-28D06C9B979E}" dt="2022-02-10T17:21:31.365" v="125" actId="1076"/>
          <ac:picMkLst>
            <pc:docMk/>
            <pc:sldMk cId="140937772" sldId="258"/>
            <ac:picMk id="9" creationId="{1C382A8D-5B01-42C7-AD03-4F5C7BCE1B10}"/>
          </ac:picMkLst>
        </pc:picChg>
        <pc:picChg chg="mod">
          <ac:chgData name="Anna Flanders" userId="2a5bd21b3cb9458f" providerId="LiveId" clId="{FF78503A-0D38-4EB1-AAE7-28D06C9B979E}" dt="2022-02-10T17:21:52.292" v="128" actId="14100"/>
          <ac:picMkLst>
            <pc:docMk/>
            <pc:sldMk cId="140937772" sldId="258"/>
            <ac:picMk id="11" creationId="{D5EE3BCF-ABF9-4DB5-94B8-86593B3DEFDF}"/>
          </ac:picMkLst>
        </pc:picChg>
      </pc:sldChg>
      <pc:sldChg chg="addSp delSp modSp mod">
        <pc:chgData name="Anna Flanders" userId="2a5bd21b3cb9458f" providerId="LiveId" clId="{FF78503A-0D38-4EB1-AAE7-28D06C9B979E}" dt="2022-02-10T17:22:03.528" v="130" actId="1076"/>
        <pc:sldMkLst>
          <pc:docMk/>
          <pc:sldMk cId="3621701666" sldId="259"/>
        </pc:sldMkLst>
        <pc:spChg chg="del">
          <ac:chgData name="Anna Flanders" userId="2a5bd21b3cb9458f" providerId="LiveId" clId="{FF78503A-0D38-4EB1-AAE7-28D06C9B979E}" dt="2022-02-10T16:48:17.901" v="33" actId="478"/>
          <ac:spMkLst>
            <pc:docMk/>
            <pc:sldMk cId="3621701666" sldId="259"/>
            <ac:spMk id="2" creationId="{612E1B6B-3D56-4FF1-A99A-5598352C4ED8}"/>
          </ac:spMkLst>
        </pc:spChg>
        <pc:spChg chg="add del mod">
          <ac:chgData name="Anna Flanders" userId="2a5bd21b3cb9458f" providerId="LiveId" clId="{FF78503A-0D38-4EB1-AAE7-28D06C9B979E}" dt="2022-02-10T16:48:16.834" v="32" actId="478"/>
          <ac:spMkLst>
            <pc:docMk/>
            <pc:sldMk cId="3621701666" sldId="259"/>
            <ac:spMk id="9" creationId="{E8565CDE-BFD9-4B73-AFB0-08CD47860CD3}"/>
          </ac:spMkLst>
        </pc:spChg>
        <pc:picChg chg="add mod ord">
          <ac:chgData name="Anna Flanders" userId="2a5bd21b3cb9458f" providerId="LiveId" clId="{FF78503A-0D38-4EB1-AAE7-28D06C9B979E}" dt="2022-02-10T16:48:23.540" v="35" actId="167"/>
          <ac:picMkLst>
            <pc:docMk/>
            <pc:sldMk cId="3621701666" sldId="259"/>
            <ac:picMk id="4" creationId="{239D41A9-071C-4B5A-8A7D-916325AAC859}"/>
          </ac:picMkLst>
        </pc:picChg>
        <pc:picChg chg="del mod">
          <ac:chgData name="Anna Flanders" userId="2a5bd21b3cb9458f" providerId="LiveId" clId="{FF78503A-0D38-4EB1-AAE7-28D06C9B979E}" dt="2022-02-10T16:48:15.416" v="30" actId="478"/>
          <ac:picMkLst>
            <pc:docMk/>
            <pc:sldMk cId="3621701666" sldId="259"/>
            <ac:picMk id="5" creationId="{5E01F966-7C01-416B-A679-00E42B75326D}"/>
          </ac:picMkLst>
        </pc:picChg>
        <pc:picChg chg="mod">
          <ac:chgData name="Anna Flanders" userId="2a5bd21b3cb9458f" providerId="LiveId" clId="{FF78503A-0D38-4EB1-AAE7-28D06C9B979E}" dt="2022-02-10T17:22:03.528" v="130" actId="1076"/>
          <ac:picMkLst>
            <pc:docMk/>
            <pc:sldMk cId="3621701666" sldId="259"/>
            <ac:picMk id="7" creationId="{A66C4DA2-3CC5-48D1-9C98-DA7810925693}"/>
          </ac:picMkLst>
        </pc:picChg>
      </pc:sldChg>
      <pc:sldChg chg="addSp delSp modSp mod">
        <pc:chgData name="Anna Flanders" userId="2a5bd21b3cb9458f" providerId="LiveId" clId="{FF78503A-0D38-4EB1-AAE7-28D06C9B979E}" dt="2022-02-10T16:48:44.149" v="42" actId="1076"/>
        <pc:sldMkLst>
          <pc:docMk/>
          <pc:sldMk cId="4075319885" sldId="260"/>
        </pc:sldMkLst>
        <pc:picChg chg="add mod">
          <ac:chgData name="Anna Flanders" userId="2a5bd21b3cb9458f" providerId="LiveId" clId="{FF78503A-0D38-4EB1-AAE7-28D06C9B979E}" dt="2022-02-10T16:48:44.149" v="42" actId="1076"/>
          <ac:picMkLst>
            <pc:docMk/>
            <pc:sldMk cId="4075319885" sldId="260"/>
            <ac:picMk id="3" creationId="{12A64197-F016-44C6-864A-70A8AAC53645}"/>
          </ac:picMkLst>
        </pc:picChg>
        <pc:picChg chg="del mod">
          <ac:chgData name="Anna Flanders" userId="2a5bd21b3cb9458f" providerId="LiveId" clId="{FF78503A-0D38-4EB1-AAE7-28D06C9B979E}" dt="2022-02-10T16:48:42.476" v="41" actId="478"/>
          <ac:picMkLst>
            <pc:docMk/>
            <pc:sldMk cId="4075319885" sldId="260"/>
            <ac:picMk id="8" creationId="{8FB6FF96-D8BF-4515-8600-C274109BDC9C}"/>
          </ac:picMkLst>
        </pc:picChg>
      </pc:sldChg>
      <pc:sldChg chg="addSp delSp modSp mod addAnim delAnim modAnim">
        <pc:chgData name="Anna Flanders" userId="2a5bd21b3cb9458f" providerId="LiveId" clId="{FF78503A-0D38-4EB1-AAE7-28D06C9B979E}" dt="2022-02-10T17:24:41.025" v="161"/>
        <pc:sldMkLst>
          <pc:docMk/>
          <pc:sldMk cId="2783274690" sldId="261"/>
        </pc:sldMkLst>
        <pc:picChg chg="add mod ord">
          <ac:chgData name="Anna Flanders" userId="2a5bd21b3cb9458f" providerId="LiveId" clId="{FF78503A-0D38-4EB1-AAE7-28D06C9B979E}" dt="2022-02-10T16:59:48.207" v="48" actId="167"/>
          <ac:picMkLst>
            <pc:docMk/>
            <pc:sldMk cId="2783274690" sldId="261"/>
            <ac:picMk id="3" creationId="{6778B70A-45B0-4174-A3A0-0EDEC1C473E5}"/>
          </ac:picMkLst>
        </pc:picChg>
        <pc:picChg chg="add mod modCrop">
          <ac:chgData name="Anna Flanders" userId="2a5bd21b3cb9458f" providerId="LiveId" clId="{FF78503A-0D38-4EB1-AAE7-28D06C9B979E}" dt="2022-02-10T17:24:32.154" v="158" actId="1076"/>
          <ac:picMkLst>
            <pc:docMk/>
            <pc:sldMk cId="2783274690" sldId="261"/>
            <ac:picMk id="5" creationId="{AFD2DF34-B743-45CB-A2FE-F45A05080471}"/>
          </ac:picMkLst>
        </pc:picChg>
        <pc:picChg chg="del mod">
          <ac:chgData name="Anna Flanders" userId="2a5bd21b3cb9458f" providerId="LiveId" clId="{FF78503A-0D38-4EB1-AAE7-28D06C9B979E}" dt="2022-02-10T16:59:44.031" v="47" actId="478"/>
          <ac:picMkLst>
            <pc:docMk/>
            <pc:sldMk cId="2783274690" sldId="261"/>
            <ac:picMk id="12" creationId="{1F3EB542-6A68-41D2-9731-523608D54145}"/>
          </ac:picMkLst>
        </pc:picChg>
        <pc:picChg chg="mod">
          <ac:chgData name="Anna Flanders" userId="2a5bd21b3cb9458f" providerId="LiveId" clId="{FF78503A-0D38-4EB1-AAE7-28D06C9B979E}" dt="2022-02-10T17:22:44.387" v="133" actId="14826"/>
          <ac:picMkLst>
            <pc:docMk/>
            <pc:sldMk cId="2783274690" sldId="261"/>
            <ac:picMk id="13" creationId="{0CB7E3ED-CDB6-42F5-8D72-2DF53B47FAE5}"/>
          </ac:picMkLst>
        </pc:picChg>
        <pc:picChg chg="add mod modCrop">
          <ac:chgData name="Anna Flanders" userId="2a5bd21b3cb9458f" providerId="LiveId" clId="{FF78503A-0D38-4EB1-AAE7-28D06C9B979E}" dt="2022-02-10T17:24:34.068" v="159" actId="1076"/>
          <ac:picMkLst>
            <pc:docMk/>
            <pc:sldMk cId="2783274690" sldId="261"/>
            <ac:picMk id="14" creationId="{C70F2BAD-226F-49DA-B458-691B0075D347}"/>
          </ac:picMkLst>
        </pc:picChg>
        <pc:picChg chg="mod">
          <ac:chgData name="Anna Flanders" userId="2a5bd21b3cb9458f" providerId="LiveId" clId="{FF78503A-0D38-4EB1-AAE7-28D06C9B979E}" dt="2022-02-10T17:22:37.329" v="132" actId="14826"/>
          <ac:picMkLst>
            <pc:docMk/>
            <pc:sldMk cId="2783274690" sldId="261"/>
            <ac:picMk id="15" creationId="{6C1967A9-3FE7-4E93-AC11-13ACFF7D70B1}"/>
          </ac:picMkLst>
        </pc:picChg>
        <pc:picChg chg="del">
          <ac:chgData name="Anna Flanders" userId="2a5bd21b3cb9458f" providerId="LiveId" clId="{FF78503A-0D38-4EB1-AAE7-28D06C9B979E}" dt="2022-02-10T17:24:02.276" v="147" actId="478"/>
          <ac:picMkLst>
            <pc:docMk/>
            <pc:sldMk cId="2783274690" sldId="261"/>
            <ac:picMk id="16" creationId="{9EE058A1-49B7-485C-9651-8C3EE02FDE3D}"/>
          </ac:picMkLst>
        </pc:picChg>
        <pc:picChg chg="mod">
          <ac:chgData name="Anna Flanders" userId="2a5bd21b3cb9458f" providerId="LiveId" clId="{FF78503A-0D38-4EB1-AAE7-28D06C9B979E}" dt="2022-02-10T17:22:25.778" v="131" actId="14826"/>
          <ac:picMkLst>
            <pc:docMk/>
            <pc:sldMk cId="2783274690" sldId="261"/>
            <ac:picMk id="17" creationId="{AB724BFE-826D-4E16-A5B4-2A1540C02051}"/>
          </ac:picMkLst>
        </pc:picChg>
        <pc:picChg chg="add del mod">
          <ac:chgData name="Anna Flanders" userId="2a5bd21b3cb9458f" providerId="LiveId" clId="{FF78503A-0D38-4EB1-AAE7-28D06C9B979E}" dt="2022-02-10T17:24:01.771" v="146" actId="478"/>
          <ac:picMkLst>
            <pc:docMk/>
            <pc:sldMk cId="2783274690" sldId="261"/>
            <ac:picMk id="20" creationId="{A6384D96-5EE4-448D-965B-53EF2002E1D0}"/>
          </ac:picMkLst>
        </pc:picChg>
      </pc:sldChg>
      <pc:sldChg chg="addSp delSp modSp mod">
        <pc:chgData name="Anna Flanders" userId="2a5bd21b3cb9458f" providerId="LiveId" clId="{FF78503A-0D38-4EB1-AAE7-28D06C9B979E}" dt="2022-02-10T17:25:25.089" v="166" actId="14100"/>
        <pc:sldMkLst>
          <pc:docMk/>
          <pc:sldMk cId="3699948878" sldId="262"/>
        </pc:sldMkLst>
        <pc:spChg chg="del">
          <ac:chgData name="Anna Flanders" userId="2a5bd21b3cb9458f" providerId="LiveId" clId="{FF78503A-0D38-4EB1-AAE7-28D06C9B979E}" dt="2022-02-10T17:00:14.928" v="54" actId="478"/>
          <ac:spMkLst>
            <pc:docMk/>
            <pc:sldMk cId="3699948878" sldId="262"/>
            <ac:spMk id="2" creationId="{AE5F2E6B-6EFF-44DD-A54D-3E9C2017BF9E}"/>
          </ac:spMkLst>
        </pc:spChg>
        <pc:spChg chg="add del mod">
          <ac:chgData name="Anna Flanders" userId="2a5bd21b3cb9458f" providerId="LiveId" clId="{FF78503A-0D38-4EB1-AAE7-28D06C9B979E}" dt="2022-02-10T17:00:16.171" v="55" actId="478"/>
          <ac:spMkLst>
            <pc:docMk/>
            <pc:sldMk cId="3699948878" sldId="262"/>
            <ac:spMk id="6" creationId="{AA461E4D-DCBB-4925-9A20-FF03E44F4851}"/>
          </ac:spMkLst>
        </pc:spChg>
        <pc:picChg chg="add mod ord">
          <ac:chgData name="Anna Flanders" userId="2a5bd21b3cb9458f" providerId="LiveId" clId="{FF78503A-0D38-4EB1-AAE7-28D06C9B979E}" dt="2022-02-10T17:00:19.573" v="57" actId="167"/>
          <ac:picMkLst>
            <pc:docMk/>
            <pc:sldMk cId="3699948878" sldId="262"/>
            <ac:picMk id="4" creationId="{ECA31CE1-45ED-4963-B23C-4E4B504058E6}"/>
          </ac:picMkLst>
        </pc:picChg>
        <pc:picChg chg="del">
          <ac:chgData name="Anna Flanders" userId="2a5bd21b3cb9458f" providerId="LiveId" clId="{FF78503A-0D38-4EB1-AAE7-28D06C9B979E}" dt="2022-02-10T17:00:13.076" v="53" actId="478"/>
          <ac:picMkLst>
            <pc:docMk/>
            <pc:sldMk cId="3699948878" sldId="262"/>
            <ac:picMk id="9" creationId="{C4954D73-ED61-4ABB-9E43-A614C5B69641}"/>
          </ac:picMkLst>
        </pc:picChg>
        <pc:picChg chg="mod">
          <ac:chgData name="Anna Flanders" userId="2a5bd21b3cb9458f" providerId="LiveId" clId="{FF78503A-0D38-4EB1-AAE7-28D06C9B979E}" dt="2022-02-10T17:25:09.633" v="163" actId="14826"/>
          <ac:picMkLst>
            <pc:docMk/>
            <pc:sldMk cId="3699948878" sldId="262"/>
            <ac:picMk id="11" creationId="{B9FF0083-D893-483F-A91B-9D7D4313E4EF}"/>
          </ac:picMkLst>
        </pc:picChg>
        <pc:picChg chg="mod">
          <ac:chgData name="Anna Flanders" userId="2a5bd21b3cb9458f" providerId="LiveId" clId="{FF78503A-0D38-4EB1-AAE7-28D06C9B979E}" dt="2022-02-10T17:25:00.113" v="162" actId="14826"/>
          <ac:picMkLst>
            <pc:docMk/>
            <pc:sldMk cId="3699948878" sldId="262"/>
            <ac:picMk id="13" creationId="{BDEEA5F1-12FA-4B80-9311-F951A952A364}"/>
          </ac:picMkLst>
        </pc:picChg>
        <pc:picChg chg="mod">
          <ac:chgData name="Anna Flanders" userId="2a5bd21b3cb9458f" providerId="LiveId" clId="{FF78503A-0D38-4EB1-AAE7-28D06C9B979E}" dt="2022-02-10T17:25:25.089" v="166" actId="14100"/>
          <ac:picMkLst>
            <pc:docMk/>
            <pc:sldMk cId="3699948878" sldId="262"/>
            <ac:picMk id="17" creationId="{60D13655-5CF6-4A16-9BE2-024F150A53BE}"/>
          </ac:picMkLst>
        </pc:picChg>
      </pc:sldChg>
      <pc:sldChg chg="addSp delSp modSp mod">
        <pc:chgData name="Anna Flanders" userId="2a5bd21b3cb9458f" providerId="LiveId" clId="{FF78503A-0D38-4EB1-AAE7-28D06C9B979E}" dt="2022-02-10T17:25:56.361" v="170" actId="14826"/>
        <pc:sldMkLst>
          <pc:docMk/>
          <pc:sldMk cId="760548434" sldId="263"/>
        </pc:sldMkLst>
        <pc:picChg chg="add mod ord">
          <ac:chgData name="Anna Flanders" userId="2a5bd21b3cb9458f" providerId="LiveId" clId="{FF78503A-0D38-4EB1-AAE7-28D06C9B979E}" dt="2022-02-10T17:00:38.907" v="63" actId="167"/>
          <ac:picMkLst>
            <pc:docMk/>
            <pc:sldMk cId="760548434" sldId="263"/>
            <ac:picMk id="3" creationId="{5A044687-3B95-4576-8D16-65AEEBC96B6F}"/>
          </ac:picMkLst>
        </pc:picChg>
        <pc:picChg chg="mod">
          <ac:chgData name="Anna Flanders" userId="2a5bd21b3cb9458f" providerId="LiveId" clId="{FF78503A-0D38-4EB1-AAE7-28D06C9B979E}" dt="2022-02-10T17:25:37.479" v="168" actId="1076"/>
          <ac:picMkLst>
            <pc:docMk/>
            <pc:sldMk cId="760548434" sldId="263"/>
            <ac:picMk id="7" creationId="{9D0E43FA-524D-434D-8E8C-326B404F79BD}"/>
          </ac:picMkLst>
        </pc:picChg>
        <pc:picChg chg="del mod">
          <ac:chgData name="Anna Flanders" userId="2a5bd21b3cb9458f" providerId="LiveId" clId="{FF78503A-0D38-4EB1-AAE7-28D06C9B979E}" dt="2022-02-10T17:00:41.174" v="64" actId="478"/>
          <ac:picMkLst>
            <pc:docMk/>
            <pc:sldMk cId="760548434" sldId="263"/>
            <ac:picMk id="9" creationId="{688C3017-1139-4C54-A17E-2B30E33B93DE}"/>
          </ac:picMkLst>
        </pc:picChg>
        <pc:picChg chg="mod">
          <ac:chgData name="Anna Flanders" userId="2a5bd21b3cb9458f" providerId="LiveId" clId="{FF78503A-0D38-4EB1-AAE7-28D06C9B979E}" dt="2022-02-10T17:25:56.361" v="170" actId="14826"/>
          <ac:picMkLst>
            <pc:docMk/>
            <pc:sldMk cId="760548434" sldId="263"/>
            <ac:picMk id="12" creationId="{F3CB834C-46D7-4668-AF1E-D1FCBA3627A5}"/>
          </ac:picMkLst>
        </pc:picChg>
      </pc:sldChg>
      <pc:sldChg chg="addSp modSp mod">
        <pc:chgData name="Anna Flanders" userId="2a5bd21b3cb9458f" providerId="LiveId" clId="{FF78503A-0D38-4EB1-AAE7-28D06C9B979E}" dt="2022-02-10T16:46:30.129" v="4" actId="27614"/>
        <pc:sldMkLst>
          <pc:docMk/>
          <pc:sldMk cId="1725695918" sldId="264"/>
        </pc:sldMkLst>
        <pc:picChg chg="add mod">
          <ac:chgData name="Anna Flanders" userId="2a5bd21b3cb9458f" providerId="LiveId" clId="{FF78503A-0D38-4EB1-AAE7-28D06C9B979E}" dt="2022-02-10T16:46:30.129" v="4" actId="27614"/>
          <ac:picMkLst>
            <pc:docMk/>
            <pc:sldMk cId="1725695918" sldId="264"/>
            <ac:picMk id="4" creationId="{40CA5CCB-CE51-4945-A78A-0AF86C43350C}"/>
          </ac:picMkLst>
        </pc:picChg>
        <pc:picChg chg="mod">
          <ac:chgData name="Anna Flanders" userId="2a5bd21b3cb9458f" providerId="LiveId" clId="{FF78503A-0D38-4EB1-AAE7-28D06C9B979E}" dt="2022-02-10T16:46:22.171" v="2" actId="962"/>
          <ac:picMkLst>
            <pc:docMk/>
            <pc:sldMk cId="1725695918" sldId="264"/>
            <ac:picMk id="5" creationId="{E82A8E4E-B5C5-406A-AAB6-7BB39DF84C97}"/>
          </ac:picMkLst>
        </pc:picChg>
      </pc:sldChg>
      <pc:sldChg chg="addSp delSp modSp mod setBg">
        <pc:chgData name="Anna Flanders" userId="2a5bd21b3cb9458f" providerId="LiveId" clId="{FF78503A-0D38-4EB1-AAE7-28D06C9B979E}" dt="2022-02-10T17:17:16.876" v="89" actId="1076"/>
        <pc:sldMkLst>
          <pc:docMk/>
          <pc:sldMk cId="1847000833" sldId="265"/>
        </pc:sldMkLst>
        <pc:spChg chg="del mod">
          <ac:chgData name="Anna Flanders" userId="2a5bd21b3cb9458f" providerId="LiveId" clId="{FF78503A-0D38-4EB1-AAE7-28D06C9B979E}" dt="2022-02-10T17:17:15.521" v="88" actId="478"/>
          <ac:spMkLst>
            <pc:docMk/>
            <pc:sldMk cId="1847000833" sldId="265"/>
            <ac:spMk id="3" creationId="{42D144AB-BA23-403B-9DFE-0EB2CE551FD1}"/>
          </ac:spMkLst>
        </pc:spChg>
        <pc:spChg chg="add del mod">
          <ac:chgData name="Anna Flanders" userId="2a5bd21b3cb9458f" providerId="LiveId" clId="{FF78503A-0D38-4EB1-AAE7-28D06C9B979E}" dt="2022-02-10T17:17:10.361" v="85" actId="478"/>
          <ac:spMkLst>
            <pc:docMk/>
            <pc:sldMk cId="1847000833" sldId="265"/>
            <ac:spMk id="6" creationId="{9F907800-3A5C-469A-AA5D-5770DEDF0034}"/>
          </ac:spMkLst>
        </pc:spChg>
        <pc:spChg chg="add del">
          <ac:chgData name="Anna Flanders" userId="2a5bd21b3cb9458f" providerId="LiveId" clId="{FF78503A-0D38-4EB1-AAE7-28D06C9B979E}" dt="2022-02-10T17:17:04.395" v="83" actId="26606"/>
          <ac:spMkLst>
            <pc:docMk/>
            <pc:sldMk cId="1847000833" sldId="265"/>
            <ac:spMk id="13" creationId="{99ED5833-B85B-4103-8A3B-CAB0308E6C15}"/>
          </ac:spMkLst>
        </pc:spChg>
        <pc:picChg chg="add mod">
          <ac:chgData name="Anna Flanders" userId="2a5bd21b3cb9458f" providerId="LiveId" clId="{FF78503A-0D38-4EB1-AAE7-28D06C9B979E}" dt="2022-02-10T17:17:16.876" v="89" actId="1076"/>
          <ac:picMkLst>
            <pc:docMk/>
            <pc:sldMk cId="1847000833" sldId="265"/>
            <ac:picMk id="4" creationId="{3B844726-B0D5-47E0-89E8-53C0456E43BD}"/>
          </ac:picMkLst>
        </pc:picChg>
        <pc:picChg chg="del mod">
          <ac:chgData name="Anna Flanders" userId="2a5bd21b3cb9458f" providerId="LiveId" clId="{FF78503A-0D38-4EB1-AAE7-28D06C9B979E}" dt="2022-02-10T17:17:08.303" v="84" actId="478"/>
          <ac:picMkLst>
            <pc:docMk/>
            <pc:sldMk cId="1847000833" sldId="265"/>
            <ac:picMk id="8" creationId="{409389CF-2B6F-4EA7-AC78-20FBAF054238}"/>
          </ac:picMkLst>
        </pc:picChg>
      </pc:sldChg>
      <pc:sldChg chg="addSp delSp modSp mod">
        <pc:chgData name="Anna Flanders" userId="2a5bd21b3cb9458f" providerId="LiveId" clId="{FF78503A-0D38-4EB1-AAE7-28D06C9B979E}" dt="2022-02-10T17:29:13.742" v="182" actId="14100"/>
        <pc:sldMkLst>
          <pc:docMk/>
          <pc:sldMk cId="1325940374" sldId="266"/>
        </pc:sldMkLst>
        <pc:spChg chg="del">
          <ac:chgData name="Anna Flanders" userId="2a5bd21b3cb9458f" providerId="LiveId" clId="{FF78503A-0D38-4EB1-AAE7-28D06C9B979E}" dt="2022-02-10T17:17:41.982" v="97" actId="478"/>
          <ac:spMkLst>
            <pc:docMk/>
            <pc:sldMk cId="1325940374" sldId="266"/>
            <ac:spMk id="2" creationId="{2E8C5EA9-9DA8-49F3-AECC-1C623B869ADE}"/>
          </ac:spMkLst>
        </pc:spChg>
        <pc:spChg chg="add del mod">
          <ac:chgData name="Anna Flanders" userId="2a5bd21b3cb9458f" providerId="LiveId" clId="{FF78503A-0D38-4EB1-AAE7-28D06C9B979E}" dt="2022-02-10T17:17:43.374" v="98" actId="478"/>
          <ac:spMkLst>
            <pc:docMk/>
            <pc:sldMk cId="1325940374" sldId="266"/>
            <ac:spMk id="6" creationId="{97594009-3EC9-4E3E-8048-6BCA30635403}"/>
          </ac:spMkLst>
        </pc:spChg>
        <pc:picChg chg="add mod ord">
          <ac:chgData name="Anna Flanders" userId="2a5bd21b3cb9458f" providerId="LiveId" clId="{FF78503A-0D38-4EB1-AAE7-28D06C9B979E}" dt="2022-02-10T17:17:49.486" v="101" actId="167"/>
          <ac:picMkLst>
            <pc:docMk/>
            <pc:sldMk cId="1325940374" sldId="266"/>
            <ac:picMk id="4" creationId="{2F6D1820-5601-4A22-8F6C-D21C1B3C6935}"/>
          </ac:picMkLst>
        </pc:picChg>
        <pc:picChg chg="del mod">
          <ac:chgData name="Anna Flanders" userId="2a5bd21b3cb9458f" providerId="LiveId" clId="{FF78503A-0D38-4EB1-AAE7-28D06C9B979E}" dt="2022-02-10T17:17:40.290" v="96" actId="478"/>
          <ac:picMkLst>
            <pc:docMk/>
            <pc:sldMk cId="1325940374" sldId="266"/>
            <ac:picMk id="9" creationId="{E2AA566D-3218-4F54-968B-639CD1B7457A}"/>
          </ac:picMkLst>
        </pc:picChg>
        <pc:picChg chg="mod">
          <ac:chgData name="Anna Flanders" userId="2a5bd21b3cb9458f" providerId="LiveId" clId="{FF78503A-0D38-4EB1-AAE7-28D06C9B979E}" dt="2022-02-10T17:29:13.742" v="182" actId="14100"/>
          <ac:picMkLst>
            <pc:docMk/>
            <pc:sldMk cId="1325940374" sldId="266"/>
            <ac:picMk id="11" creationId="{F899F584-8630-411F-8028-8A6557E2C222}"/>
          </ac:picMkLst>
        </pc:picChg>
        <pc:picChg chg="mod">
          <ac:chgData name="Anna Flanders" userId="2a5bd21b3cb9458f" providerId="LiveId" clId="{FF78503A-0D38-4EB1-AAE7-28D06C9B979E}" dt="2022-02-10T17:28:42.139" v="179" actId="14826"/>
          <ac:picMkLst>
            <pc:docMk/>
            <pc:sldMk cId="1325940374" sldId="266"/>
            <ac:picMk id="13" creationId="{1C218F4A-568D-4D8D-8A5B-8230475434DC}"/>
          </ac:picMkLst>
        </pc:picChg>
        <pc:picChg chg="mod">
          <ac:chgData name="Anna Flanders" userId="2a5bd21b3cb9458f" providerId="LiveId" clId="{FF78503A-0D38-4EB1-AAE7-28D06C9B979E}" dt="2022-02-10T17:28:52.420" v="180" actId="14826"/>
          <ac:picMkLst>
            <pc:docMk/>
            <pc:sldMk cId="1325940374" sldId="266"/>
            <ac:picMk id="15" creationId="{B2704FB4-AB4E-4309-B720-EB76FF6283AC}"/>
          </ac:picMkLst>
        </pc:picChg>
      </pc:sldChg>
      <pc:sldChg chg="addSp delSp modSp mod">
        <pc:chgData name="Anna Flanders" userId="2a5bd21b3cb9458f" providerId="LiveId" clId="{FF78503A-0D38-4EB1-AAE7-28D06C9B979E}" dt="2022-02-10T17:29:37.149" v="187" actId="20577"/>
        <pc:sldMkLst>
          <pc:docMk/>
          <pc:sldMk cId="4259708861" sldId="267"/>
        </pc:sldMkLst>
        <pc:spChg chg="mod">
          <ac:chgData name="Anna Flanders" userId="2a5bd21b3cb9458f" providerId="LiveId" clId="{FF78503A-0D38-4EB1-AAE7-28D06C9B979E}" dt="2022-02-10T17:29:37.149" v="187" actId="20577"/>
          <ac:spMkLst>
            <pc:docMk/>
            <pc:sldMk cId="4259708861" sldId="267"/>
            <ac:spMk id="2" creationId="{7250BC96-F519-4923-BCFA-63DE2CC9628F}"/>
          </ac:spMkLst>
        </pc:spChg>
        <pc:spChg chg="add del mod">
          <ac:chgData name="Anna Flanders" userId="2a5bd21b3cb9458f" providerId="LiveId" clId="{FF78503A-0D38-4EB1-AAE7-28D06C9B979E}" dt="2022-02-10T17:18:07.643" v="105" actId="478"/>
          <ac:spMkLst>
            <pc:docMk/>
            <pc:sldMk cId="4259708861" sldId="267"/>
            <ac:spMk id="4" creationId="{0CFFCAA2-01EA-47D2-BB1A-2AE0F2E0A430}"/>
          </ac:spMkLst>
        </pc:spChg>
        <pc:spChg chg="add del mod">
          <ac:chgData name="Anna Flanders" userId="2a5bd21b3cb9458f" providerId="LiveId" clId="{FF78503A-0D38-4EB1-AAE7-28D06C9B979E}" dt="2022-02-10T17:18:24.936" v="111" actId="478"/>
          <ac:spMkLst>
            <pc:docMk/>
            <pc:sldMk cId="4259708861" sldId="267"/>
            <ac:spMk id="9" creationId="{D48FE111-6F08-41F7-B4E3-D2E3EB7CA48A}"/>
          </ac:spMkLst>
        </pc:spChg>
        <pc:picChg chg="add del">
          <ac:chgData name="Anna Flanders" userId="2a5bd21b3cb9458f" providerId="LiveId" clId="{FF78503A-0D38-4EB1-AAE7-28D06C9B979E}" dt="2022-02-10T17:18:23.099" v="110" actId="478"/>
          <ac:picMkLst>
            <pc:docMk/>
            <pc:sldMk cId="4259708861" sldId="267"/>
            <ac:picMk id="5" creationId="{6BB1AF41-A81D-47E3-B76C-7EB08DA9D447}"/>
          </ac:picMkLst>
        </pc:picChg>
        <pc:picChg chg="add mod ord">
          <ac:chgData name="Anna Flanders" userId="2a5bd21b3cb9458f" providerId="LiveId" clId="{FF78503A-0D38-4EB1-AAE7-28D06C9B979E}" dt="2022-02-10T17:18:28.900" v="113" actId="1076"/>
          <ac:picMkLst>
            <pc:docMk/>
            <pc:sldMk cId="4259708861" sldId="267"/>
            <ac:picMk id="7" creationId="{BE8EB28E-756D-4CDA-A6E3-D10371554491}"/>
          </ac:picMkLst>
        </pc:picChg>
      </pc:sldChg>
      <pc:sldChg chg="addSp delSp modSp mod">
        <pc:chgData name="Anna Flanders" userId="2a5bd21b3cb9458f" providerId="LiveId" clId="{FF78503A-0D38-4EB1-AAE7-28D06C9B979E}" dt="2022-02-10T17:27:01.538" v="175" actId="14826"/>
        <pc:sldMkLst>
          <pc:docMk/>
          <pc:sldMk cId="4217383984" sldId="268"/>
        </pc:sldMkLst>
        <pc:picChg chg="add mod ord">
          <ac:chgData name="Anna Flanders" userId="2a5bd21b3cb9458f" providerId="LiveId" clId="{FF78503A-0D38-4EB1-AAE7-28D06C9B979E}" dt="2022-02-10T17:16:32.824" v="76" actId="167"/>
          <ac:picMkLst>
            <pc:docMk/>
            <pc:sldMk cId="4217383984" sldId="268"/>
            <ac:picMk id="3" creationId="{16A869DA-00F7-4957-AFAB-79777B2FCCFE}"/>
          </ac:picMkLst>
        </pc:picChg>
        <pc:picChg chg="mod">
          <ac:chgData name="Anna Flanders" userId="2a5bd21b3cb9458f" providerId="LiveId" clId="{FF78503A-0D38-4EB1-AAE7-28D06C9B979E}" dt="2022-02-10T17:26:25.720" v="171" actId="14826"/>
          <ac:picMkLst>
            <pc:docMk/>
            <pc:sldMk cId="4217383984" sldId="268"/>
            <ac:picMk id="7" creationId="{89C713C9-5A2F-4C86-AB26-1EEC2A7E13F2}"/>
          </ac:picMkLst>
        </pc:picChg>
        <pc:picChg chg="mod">
          <ac:chgData name="Anna Flanders" userId="2a5bd21b3cb9458f" providerId="LiveId" clId="{FF78503A-0D38-4EB1-AAE7-28D06C9B979E}" dt="2022-02-10T17:26:35.108" v="173" actId="1076"/>
          <ac:picMkLst>
            <pc:docMk/>
            <pc:sldMk cId="4217383984" sldId="268"/>
            <ac:picMk id="9" creationId="{662587BC-2CDC-4F67-814C-F74B23FD214A}"/>
          </ac:picMkLst>
        </pc:picChg>
        <pc:picChg chg="del mod">
          <ac:chgData name="Anna Flanders" userId="2a5bd21b3cb9458f" providerId="LiveId" clId="{FF78503A-0D38-4EB1-AAE7-28D06C9B979E}" dt="2022-02-10T17:16:30.936" v="75" actId="478"/>
          <ac:picMkLst>
            <pc:docMk/>
            <pc:sldMk cId="4217383984" sldId="268"/>
            <ac:picMk id="10" creationId="{60A3C042-9E63-4691-A072-5BE1AD538CFD}"/>
          </ac:picMkLst>
        </pc:picChg>
        <pc:picChg chg="mod">
          <ac:chgData name="Anna Flanders" userId="2a5bd21b3cb9458f" providerId="LiveId" clId="{FF78503A-0D38-4EB1-AAE7-28D06C9B979E}" dt="2022-02-10T17:26:47.416" v="174" actId="14826"/>
          <ac:picMkLst>
            <pc:docMk/>
            <pc:sldMk cId="4217383984" sldId="268"/>
            <ac:picMk id="11" creationId="{D46E7C52-6EC7-4149-931B-42987F0474C4}"/>
          </ac:picMkLst>
        </pc:picChg>
        <pc:picChg chg="mod">
          <ac:chgData name="Anna Flanders" userId="2a5bd21b3cb9458f" providerId="LiveId" clId="{FF78503A-0D38-4EB1-AAE7-28D06C9B979E}" dt="2022-02-10T17:27:01.538" v="175" actId="14826"/>
          <ac:picMkLst>
            <pc:docMk/>
            <pc:sldMk cId="4217383984" sldId="268"/>
            <ac:picMk id="13" creationId="{5C96307B-503D-4766-9432-5056F4D0E5BB}"/>
          </ac:picMkLst>
        </pc:picChg>
      </pc:sldChg>
    </pc:docChg>
  </pc:docChgLst>
  <pc:docChgLst>
    <pc:chgData name="Anna Flanders" userId="db6fc5e7-70d5-47d1-9506-0f42aa28636e" providerId="ADAL" clId="{66F78F85-8B95-4D55-BF6E-BF9298F357CA}"/>
    <pc:docChg chg="modSld">
      <pc:chgData name="Anna Flanders" userId="db6fc5e7-70d5-47d1-9506-0f42aa28636e" providerId="ADAL" clId="{66F78F85-8B95-4D55-BF6E-BF9298F357CA}" dt="2022-02-10T16:23:25.684" v="0" actId="1076"/>
      <pc:docMkLst>
        <pc:docMk/>
      </pc:docMkLst>
      <pc:sldChg chg="modSp mod">
        <pc:chgData name="Anna Flanders" userId="db6fc5e7-70d5-47d1-9506-0f42aa28636e" providerId="ADAL" clId="{66F78F85-8B95-4D55-BF6E-BF9298F357CA}" dt="2022-02-10T16:23:25.684" v="0" actId="1076"/>
        <pc:sldMkLst>
          <pc:docMk/>
          <pc:sldMk cId="4259708861" sldId="267"/>
        </pc:sldMkLst>
        <pc:spChg chg="mod">
          <ac:chgData name="Anna Flanders" userId="db6fc5e7-70d5-47d1-9506-0f42aa28636e" providerId="ADAL" clId="{66F78F85-8B95-4D55-BF6E-BF9298F357CA}" dt="2022-02-10T16:23:25.684" v="0" actId="1076"/>
          <ac:spMkLst>
            <pc:docMk/>
            <pc:sldMk cId="4259708861" sldId="267"/>
            <ac:spMk id="2" creationId="{7250BC96-F519-4923-BCFA-63DE2CC9628F}"/>
          </ac:spMkLst>
        </pc:spChg>
      </pc:sldChg>
    </pc:docChg>
  </pc:docChgLst>
  <pc:docChgLst>
    <pc:chgData name="Sarah Wallwork" userId="ee79953a-a347-4fa6-b205-6df23574f300" providerId="ADAL" clId="{BBC00D51-6D99-4A07-B802-EB89498F6F8D}"/>
    <pc:docChg chg="custSel modSld">
      <pc:chgData name="Sarah Wallwork" userId="ee79953a-a347-4fa6-b205-6df23574f300" providerId="ADAL" clId="{BBC00D51-6D99-4A07-B802-EB89498F6F8D}" dt="2021-10-07T13:56:48.788" v="3" actId="167"/>
      <pc:docMkLst>
        <pc:docMk/>
      </pc:docMkLst>
      <pc:sldChg chg="addSp delSp modSp mod modNotesTx">
        <pc:chgData name="Sarah Wallwork" userId="ee79953a-a347-4fa6-b205-6df23574f300" providerId="ADAL" clId="{BBC00D51-6D99-4A07-B802-EB89498F6F8D}" dt="2021-10-07T13:56:48.788" v="3" actId="167"/>
        <pc:sldMkLst>
          <pc:docMk/>
          <pc:sldMk cId="976354777" sldId="257"/>
        </pc:sldMkLst>
        <pc:picChg chg="add ord">
          <ac:chgData name="Sarah Wallwork" userId="ee79953a-a347-4fa6-b205-6df23574f300" providerId="ADAL" clId="{BBC00D51-6D99-4A07-B802-EB89498F6F8D}" dt="2021-10-07T13:56:48.788" v="3" actId="167"/>
          <ac:picMkLst>
            <pc:docMk/>
            <pc:sldMk cId="976354777" sldId="257"/>
            <ac:picMk id="2" creationId="{7B6D55C9-86AB-475E-BB8E-8543CC558F94}"/>
          </ac:picMkLst>
        </pc:picChg>
        <pc:picChg chg="del">
          <ac:chgData name="Sarah Wallwork" userId="ee79953a-a347-4fa6-b205-6df23574f300" providerId="ADAL" clId="{BBC00D51-6D99-4A07-B802-EB89498F6F8D}" dt="2021-10-07T13:56:15.192" v="0" actId="478"/>
          <ac:picMkLst>
            <pc:docMk/>
            <pc:sldMk cId="976354777" sldId="257"/>
            <ac:picMk id="11" creationId="{896B359F-1650-4B7B-AA19-9B2F6C93DB1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7EAADF-8E85-4236-8B0E-ED58AB5E64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F445A-92FF-4BB0-BBF3-CEFC7FD0F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86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F445A-92FF-4BB0-BBF3-CEFC7FD0F1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71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F445A-92FF-4BB0-BBF3-CEFC7FD0F1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0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F445A-92FF-4BB0-BBF3-CEFC7FD0F1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92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6289D-04E1-4A3F-87C2-14E5A98EC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CF1C8-A6F4-473B-ADD9-7D4FB935F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59203-B370-43D3-9138-61723EDBE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5480D-7E8A-4DBA-80AA-404D4A0E71D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F690-28F6-4FF5-8490-41ABF1662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C5862-A9BE-4D3B-A506-11A5BC073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19F6-463A-4A60-B72F-4698E2F6F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297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10F5-BF22-4094-AE46-408DFB8C4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28D87-0A78-4662-94C8-4C496E1AC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67338-3E30-403F-B822-5B93D56BF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5480D-7E8A-4DBA-80AA-404D4A0E71D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28B20-8A32-4395-B93C-C8CFEF90C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0DEDE-87B1-42BF-9B43-3960E1C4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19F6-463A-4A60-B72F-4698E2F6F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707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442DB6-0D42-4322-ABAC-133E93E10C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3DDA14-DF0C-4712-A423-CA5600634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1CDFC-6DDF-442A-961C-317AE8235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5480D-7E8A-4DBA-80AA-404D4A0E71D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A4676-57E8-43B2-A7AA-03D3CA022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16427-FAC8-4191-8BC2-A544EDB42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19F6-463A-4A60-B72F-4698E2F6F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460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32B89-BC51-477A-B956-ECFA9F0F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DF7B0-0435-497B-A7EE-0C5CE3989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9DDF9-03EC-43BC-A6B0-1AC3B8BA4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5480D-7E8A-4DBA-80AA-404D4A0E71D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E1F04-0668-44CC-876A-72E9F309D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62BC7-1D71-436F-A5A8-731BE81B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19F6-463A-4A60-B72F-4698E2F6F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20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4CA29-97B5-4C6F-A623-1E0F65905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2DB04-D6B2-4424-B89F-7DBC06542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BD89F-7FD6-4834-AAFB-64A3A8AC9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5480D-7E8A-4DBA-80AA-404D4A0E71D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C0B04-5329-4DD6-9C82-8D63EC48E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DC577-3B6B-4448-AED5-FD5D472B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19F6-463A-4A60-B72F-4698E2F6F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126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CD14B-D636-4790-BB93-2B26EC0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04E97-40BC-411B-88A6-29ADBAADD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E37772-19BA-4D94-BD87-A40D1AC65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6A428-98CF-49FA-A3F4-409CF9B9A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5480D-7E8A-4DBA-80AA-404D4A0E71D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51AB5-6B81-4983-85A5-5EB3B59B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9062C-3F64-4FC3-86D4-7A6C43498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19F6-463A-4A60-B72F-4698E2F6F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621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07688-62E5-410B-93E7-DD6598C3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F15CA-316B-4B07-869C-8275687C4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F1F5A-9850-41B6-B1D4-5038A312A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0977A-0FC1-47D3-99EB-897A6E0CC3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FE6A6-F223-4ED6-9ADE-579DF1B67F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1682D2-82DC-4D7B-9368-B6727909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5480D-7E8A-4DBA-80AA-404D4A0E71D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57F681-7DA8-4FFE-BBAB-FECF4859D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DA0C9D-F80D-4AE3-BD2D-6503F8D4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19F6-463A-4A60-B72F-4698E2F6F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753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FBD4-B861-495A-BED9-1D4AFBEC5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2863B-F156-42CA-BDD5-1CC3889A7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5480D-7E8A-4DBA-80AA-404D4A0E71D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667F3-0FE4-444D-AC80-B197FDB51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5ED52A-2DBF-4F26-BFF3-D9B8E8359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19F6-463A-4A60-B72F-4698E2F6F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978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F110B6-5BAA-473F-BE4A-68E71752C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5480D-7E8A-4DBA-80AA-404D4A0E71D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805CC3-56DA-4B85-922E-4FE1CF6EC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08D6C-002F-4466-9B6C-6E18A8C55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19F6-463A-4A60-B72F-4698E2F6F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9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3A471-E286-4687-A3F6-6762EB2F5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D2768-2DD7-464A-99FB-22AC5A674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34B03-55DD-4F1F-AE64-01F746548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25B9B8-F7A0-4C37-9B97-C8D3E84DE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5480D-7E8A-4DBA-80AA-404D4A0E71D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418D0-AA0E-436F-919D-4C6C17AD5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1BC776-70D5-4121-8C25-62B146DBB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19F6-463A-4A60-B72F-4698E2F6F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163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A7A8A-B550-4791-9999-2F8130F84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23C8EE-587A-4F22-B53E-B74FBF5F7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8CFDC-EB71-4FDD-BEE0-6EE8D647E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DBBF0-1E3F-48C7-A289-BF4B80DC6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5480D-7E8A-4DBA-80AA-404D4A0E71D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B59B3-52B5-4A94-862F-9FCDB59A7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BDFC62-25BB-4F45-8223-AE2B0C7A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19F6-463A-4A60-B72F-4698E2F6F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41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678C41-02D8-4614-B1BB-CD4C0A2FE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FA749-D2F5-4F69-98B4-CC7018361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1B7F9-7011-40D5-A1F6-F5488D1817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5480D-7E8A-4DBA-80AA-404D4A0E71D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D4D70-7BC3-4E07-84A7-B9C6F5E93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B1442-2D32-43DC-9E59-6ACB11A31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F19F6-463A-4A60-B72F-4698E2F6F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4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3CA7E-9E25-4FDA-92E3-B4852B123F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DB6A36-CEF7-4943-8AE9-BB33798947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751E552-A3C0-41D2-9C87-DA0B1314D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26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2ABE3-559F-4CE8-805B-65C54A260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82A8E4E-B5C5-406A-AAB6-7BB39DF84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0CA5CCB-CE51-4945-A78A-0AF86C433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95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844726-B0D5-47E0-89E8-53C0456E4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00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, flower&#10;&#10;Description automatically generated">
            <a:extLst>
              <a:ext uri="{FF2B5EF4-FFF2-40B4-BE49-F238E27FC236}">
                <a16:creationId xmlns:a16="http://schemas.microsoft.com/office/drawing/2014/main" id="{2F6D1820-5601-4A22-8F6C-D21C1B3C6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9F584-8630-411F-8028-8A6557E2C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5555" y="3592766"/>
            <a:ext cx="6763704" cy="3692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218F4A-568D-4D8D-8A5B-823047543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5561" y="4092886"/>
            <a:ext cx="5220877" cy="3629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704FB4-AB4E-4309-B720-EB76FF628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5558" y="4539747"/>
            <a:ext cx="5220882" cy="3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4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E8EB28E-756D-4CDA-A6E3-D10371554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50BC96-F519-4923-BCFA-63DE2CC96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287" y="2424445"/>
            <a:ext cx="9877426" cy="1489562"/>
          </a:xfrm>
        </p:spPr>
        <p:txBody>
          <a:bodyPr>
            <a:noAutofit/>
          </a:bodyPr>
          <a:lstStyle/>
          <a:p>
            <a:pPr algn="ctr"/>
            <a:br>
              <a:rPr lang="en-GB" sz="3600" b="1" dirty="0"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</a:br>
            <a:br>
              <a:rPr lang="en-GB" sz="3600" b="1" dirty="0"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it" sz="3600" b="1" dirty="0"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Gli insegnanti possono qui fornire ulteriori informazioni per aiutare gli alunni a compiere la loro missione!</a:t>
            </a:r>
            <a:br>
              <a:rPr lang="it" sz="3600" b="1" dirty="0"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</a:br>
            <a:endParaRPr lang="en-GB" sz="3600" b="1" dirty="0">
              <a:latin typeface="Roboto Condensed" panose="02000000000000000000" pitchFamily="2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08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2DCD8B-657E-4220-B431-8A15DC9E059C}"/>
              </a:ext>
            </a:extLst>
          </p:cNvPr>
          <p:cNvSpPr txBox="1"/>
          <p:nvPr/>
        </p:nvSpPr>
        <p:spPr>
          <a:xfrm>
            <a:off x="6774236" y="6534439"/>
            <a:ext cx="6036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Source: https://www.who.int/gpsc/5may/Hand_Hygiene_Why_How_and_When_Brochure.pdf</a:t>
            </a: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154C09-B91F-499C-AD59-F687626C7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54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C03E62D3-B05C-4B54-ADB6-F600E85E0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797B6-0E88-4E30-8243-D9879FCFE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026" y="2674934"/>
            <a:ext cx="6197197" cy="480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382A8D-5B01-42C7-AD03-4F5C7BCE1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025" y="3277290"/>
            <a:ext cx="6197197" cy="444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EE3BCF-ABF9-4DB5-94B8-86593B3DE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024" y="3843897"/>
            <a:ext cx="5709040" cy="4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39D41A9-071C-4B5A-8A7D-916325AAC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485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6C4DA2-3CC5-48D1-9C98-DA7810925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2302" y="3614926"/>
            <a:ext cx="8855358" cy="9002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3423CE-1F16-42B6-A638-E7BABD6C01AF}"/>
              </a:ext>
            </a:extLst>
          </p:cNvPr>
          <p:cNvSpPr txBox="1"/>
          <p:nvPr/>
        </p:nvSpPr>
        <p:spPr>
          <a:xfrm>
            <a:off x="6299488" y="6607294"/>
            <a:ext cx="60942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Source: https://www.which.co.uk/news/2013/09/how-clean-is-your-ipad-a-which-hygiene-investigation/</a:t>
            </a:r>
          </a:p>
        </p:txBody>
      </p:sp>
    </p:spTree>
    <p:extLst>
      <p:ext uri="{BB962C8B-B14F-4D97-AF65-F5344CB8AC3E}">
        <p14:creationId xmlns:p14="http://schemas.microsoft.com/office/powerpoint/2010/main" val="362170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2A64197-F016-44C6-864A-70A8AAC53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19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778B70A-45B0-4174-A3A0-0EDEC1C47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B7E3ED-CDB6-42F5-8D72-2DF53B47F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060" y="4221938"/>
            <a:ext cx="5220877" cy="3629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1967A9-3FE7-4E93-AC11-13ACFF7D7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5132" y="3747780"/>
            <a:ext cx="3810868" cy="357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724BFE-826D-4E16-A5B4-2A1540C02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5134" y="3276610"/>
            <a:ext cx="3810864" cy="387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D2DF34-B743-45CB-A2FE-F45A050804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99"/>
          <a:stretch/>
        </p:blipFill>
        <p:spPr>
          <a:xfrm>
            <a:off x="1789011" y="4974482"/>
            <a:ext cx="11613452" cy="4404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0F2BAD-226F-49DA-B458-691B0075D3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4"/>
          <a:stretch/>
        </p:blipFill>
        <p:spPr>
          <a:xfrm>
            <a:off x="1789011" y="5586208"/>
            <a:ext cx="9569942" cy="77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ECA31CE1-45ED-4963-B23C-4E4B50405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FF0083-D893-483F-A91B-9D7D4313E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0540" y="5155636"/>
            <a:ext cx="3810196" cy="300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EEA5F1-12FA-4B80-9311-F951A952A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0540" y="4630121"/>
            <a:ext cx="3810196" cy="3067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D13655-5CF6-4A16-9BE2-024F150A5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0539" y="5657570"/>
            <a:ext cx="4504843" cy="30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4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lower&#10;&#10;Description automatically generated">
            <a:extLst>
              <a:ext uri="{FF2B5EF4-FFF2-40B4-BE49-F238E27FC236}">
                <a16:creationId xmlns:a16="http://schemas.microsoft.com/office/drawing/2014/main" id="{5A044687-3B95-4576-8D16-65AEEBC96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0E43FA-524D-434D-8E8C-326B404F7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7232" y="3619061"/>
            <a:ext cx="6977536" cy="7093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0EFBF7-0906-443F-AD0D-16DD50FEDEDA}"/>
              </a:ext>
            </a:extLst>
          </p:cNvPr>
          <p:cNvSpPr txBox="1"/>
          <p:nvPr/>
        </p:nvSpPr>
        <p:spPr>
          <a:xfrm>
            <a:off x="3026352" y="6493272"/>
            <a:ext cx="77282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Source: https://www.forbes.com/sites/jvchamary/2020/07/30/coronavirus-face-touching/?sh=6b13d5b8375f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CB834C-46D7-4668-AF1E-D1FCBA362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668" y="4848883"/>
            <a:ext cx="5825808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4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6A869DA-00F7-4957-AFAB-79777B2FC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9" y="0"/>
            <a:ext cx="1219199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C713C9-5A2F-4C86-AB26-1EEC2A7E1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9525" y="4652237"/>
            <a:ext cx="3810864" cy="387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587BC-2CDC-4F67-814C-F74B23FD2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9523" y="5133646"/>
            <a:ext cx="1763510" cy="387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6E7C52-6EC7-4149-931B-42987F0474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2704" y="5615056"/>
            <a:ext cx="3817209" cy="3880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96307B-503D-4766-9432-5056F4D0E5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9523" y="6090664"/>
            <a:ext cx="3823570" cy="3880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73F6C1-8B11-4A9B-9854-7B9C67A3F0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t="33433" r="65557"/>
          <a:stretch/>
        </p:blipFill>
        <p:spPr>
          <a:xfrm>
            <a:off x="7329582" y="4010956"/>
            <a:ext cx="914401" cy="11228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A1B7DC-B47E-423A-8340-7573536365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9" r="10746" b="25634"/>
          <a:stretch/>
        </p:blipFill>
        <p:spPr>
          <a:xfrm>
            <a:off x="7354358" y="5674067"/>
            <a:ext cx="864851" cy="10265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0FCE66-72C1-4F53-B203-A50C3ECFA1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1" r="30733"/>
          <a:stretch/>
        </p:blipFill>
        <p:spPr>
          <a:xfrm>
            <a:off x="6427209" y="4572382"/>
            <a:ext cx="1156856" cy="11313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44CDA1-92A7-4BC4-AAEB-D88607F31A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1" r="30733"/>
          <a:stretch/>
        </p:blipFill>
        <p:spPr>
          <a:xfrm>
            <a:off x="9081221" y="4210502"/>
            <a:ext cx="1156856" cy="11313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5DFAAF-4D2E-42E3-A421-91666107D8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9" r="10746" b="25634"/>
          <a:stretch/>
        </p:blipFill>
        <p:spPr>
          <a:xfrm>
            <a:off x="8658945" y="5670964"/>
            <a:ext cx="864851" cy="10265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083C52-77BB-4290-A0FF-373065A855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t="33433" r="65557"/>
          <a:stretch/>
        </p:blipFill>
        <p:spPr>
          <a:xfrm>
            <a:off x="8201744" y="4134242"/>
            <a:ext cx="914401" cy="11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8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79D340284AFF47BAC749CB12566174" ma:contentTypeVersion="13" ma:contentTypeDescription="Create a new document." ma:contentTypeScope="" ma:versionID="47afb80b80d84e07c2bf29579e15e5bf">
  <xsd:schema xmlns:xsd="http://www.w3.org/2001/XMLSchema" xmlns:xs="http://www.w3.org/2001/XMLSchema" xmlns:p="http://schemas.microsoft.com/office/2006/metadata/properties" xmlns:ns2="81ceb7b8-df42-4875-bb26-f4993b44b400" xmlns:ns3="702a032c-e3e5-42b3-a822-07ea604ac55f" targetNamespace="http://schemas.microsoft.com/office/2006/metadata/properties" ma:root="true" ma:fieldsID="345363b394d4e76545c01aff3dd17f2f" ns2:_="" ns3:_="">
    <xsd:import namespace="81ceb7b8-df42-4875-bb26-f4993b44b400"/>
    <xsd:import namespace="702a032c-e3e5-42b3-a822-07ea604ac5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ceb7b8-df42-4875-bb26-f4993b44b4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2a032c-e3e5-42b3-a822-07ea604ac55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D697CF-C363-49EB-8254-2884AEDCCB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ceb7b8-df42-4875-bb26-f4993b44b400"/>
    <ds:schemaRef ds:uri="702a032c-e3e5-42b3-a822-07ea604ac5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E1D55F-C2ED-4C80-8997-1B099DA7AA8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BC0032C-59E1-4873-8210-8BDDDD6FDB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91</Words>
  <Application>Microsoft Office PowerPoint</Application>
  <PresentationFormat>Widescreen</PresentationFormat>
  <Paragraphs>7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Roboto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Gli insegnanti possono qui fornire ulteriori informazioni per aiutare gli alunni a compiere la loro missione!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Gray</dc:creator>
  <cp:lastModifiedBy>Anna Flanders</cp:lastModifiedBy>
  <cp:revision>5</cp:revision>
  <dcterms:created xsi:type="dcterms:W3CDTF">2021-04-29T13:36:52Z</dcterms:created>
  <dcterms:modified xsi:type="dcterms:W3CDTF">2022-02-10T17:29:39Z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0x010100FE79D340284AFF47BAC749CB12566174</vt:lpwstr>
  </property>
</Properties>
</file>