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DCF"/>
    <a:srgbClr val="FDC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00D51-6D99-4A07-B802-EB89498F6F8D}" v="1" dt="2021-10-07T13:56:3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201" autoAdjust="0"/>
  </p:normalViewPr>
  <p:slideViewPr>
    <p:cSldViewPr snapToGrid="0">
      <p:cViewPr varScale="1">
        <p:scale>
          <a:sx n="72" d="100"/>
          <a:sy n="72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allwork" userId="ee79953a-a347-4fa6-b205-6df23574f300" providerId="ADAL" clId="{BBC00D51-6D99-4A07-B802-EB89498F6F8D}"/>
    <pc:docChg chg="custSel modSld">
      <pc:chgData name="Sarah Wallwork" userId="ee79953a-a347-4fa6-b205-6df23574f300" providerId="ADAL" clId="{BBC00D51-6D99-4A07-B802-EB89498F6F8D}" dt="2021-10-07T13:56:48.788" v="3" actId="167"/>
      <pc:docMkLst>
        <pc:docMk/>
      </pc:docMkLst>
      <pc:sldChg chg="addSp delSp modSp mod modNotesTx">
        <pc:chgData name="Sarah Wallwork" userId="ee79953a-a347-4fa6-b205-6df23574f300" providerId="ADAL" clId="{BBC00D51-6D99-4A07-B802-EB89498F6F8D}" dt="2021-10-07T13:56:48.788" v="3" actId="167"/>
        <pc:sldMkLst>
          <pc:docMk/>
          <pc:sldMk cId="976354777" sldId="257"/>
        </pc:sldMkLst>
        <pc:picChg chg="add ord">
          <ac:chgData name="Sarah Wallwork" userId="ee79953a-a347-4fa6-b205-6df23574f300" providerId="ADAL" clId="{BBC00D51-6D99-4A07-B802-EB89498F6F8D}" dt="2021-10-07T13:56:48.788" v="3" actId="167"/>
          <ac:picMkLst>
            <pc:docMk/>
            <pc:sldMk cId="976354777" sldId="257"/>
            <ac:picMk id="2" creationId="{7B6D55C9-86AB-475E-BB8E-8543CC558F94}"/>
          </ac:picMkLst>
        </pc:picChg>
        <pc:picChg chg="del">
          <ac:chgData name="Sarah Wallwork" userId="ee79953a-a347-4fa6-b205-6df23574f300" providerId="ADAL" clId="{BBC00D51-6D99-4A07-B802-EB89498F6F8D}" dt="2021-10-07T13:56:15.192" v="0" actId="478"/>
          <ac:picMkLst>
            <pc:docMk/>
            <pc:sldMk cId="976354777" sldId="257"/>
            <ac:picMk id="11" creationId="{896B359F-1650-4B7B-AA19-9B2F6C93DB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EAADF-8E85-4236-8B0E-ED58AB5E64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445A-92FF-4BB0-BBF3-CEFC7FD0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445A-92FF-4BB0-BBF3-CEFC7FD0F1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445A-92FF-4BB0-BBF3-CEFC7FD0F1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445A-92FF-4BB0-BBF3-CEFC7FD0F1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289D-04E1-4A3F-87C2-14E5A98E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CF1C8-A6F4-473B-ADD9-7D4FB935F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9203-B370-43D3-9138-61723EDB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F690-28F6-4FF5-8490-41ABF166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862-A9BE-4D3B-A506-11A5BC07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9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10F5-BF22-4094-AE46-408DFB8C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8D87-0A78-4662-94C8-4C496E1AC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7338-3E30-403F-B822-5B93D56B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8B20-8A32-4395-B93C-C8CFEF90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0DEDE-87B1-42BF-9B43-3960E1C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42DB6-0D42-4322-ABAC-133E93E10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DA14-DF0C-4712-A423-CA560063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CDFC-6DDF-442A-961C-317AE823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4676-57E8-43B2-A7AA-03D3CA02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6427-FAC8-4191-8BC2-A544EDB4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6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2B89-BC51-477A-B956-ECFA9F0F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F7B0-0435-497B-A7EE-0C5CE398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DDF9-03EC-43BC-A6B0-1AC3B8BA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E1F04-0668-44CC-876A-72E9F309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2BC7-1D71-436F-A5A8-731BE81B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CA29-97B5-4C6F-A623-1E0F6590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2DB04-D6B2-4424-B89F-7DBC0654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BD89F-7FD6-4834-AAFB-64A3A8AC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0B04-5329-4DD6-9C82-8D63EC48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C577-3B6B-4448-AED5-FD5D472B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2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D14B-D636-4790-BB93-2B26EC0E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4E97-40BC-411B-88A6-29ADBAADD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37772-19BA-4D94-BD87-A40D1AC65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6A428-98CF-49FA-A3F4-409CF9B9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1AB5-6B81-4983-85A5-5EB3B59B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062C-3F64-4FC3-86D4-7A6C4349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2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7688-62E5-410B-93E7-DD6598C3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F15CA-316B-4B07-869C-8275687C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F1F5A-9850-41B6-B1D4-5038A312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0977A-0FC1-47D3-99EB-897A6E0CC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FE6A6-F223-4ED6-9ADE-579DF1B67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682D2-82DC-4D7B-9368-B6727909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7F681-7DA8-4FFE-BBAB-FECF4859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A0C9D-F80D-4AE3-BD2D-6503F8D4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BD4-B861-495A-BED9-1D4AFBEC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2863B-F156-42CA-BDD5-1CC3889A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667F3-0FE4-444D-AC80-B197FDB5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ED52A-2DBF-4F26-BFF3-D9B8E83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110B6-5BAA-473F-BE4A-68E71752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05CC3-56DA-4B85-922E-4FE1CF6E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08D6C-002F-4466-9B6C-6E18A8C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A471-E286-4687-A3F6-6762EB2F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D2768-2DD7-464A-99FB-22AC5A674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34B03-55DD-4F1F-AE64-01F746548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5B9B8-F7A0-4C37-9B97-C8D3E84D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418D0-AA0E-436F-919D-4C6C17AD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BC776-70D5-4121-8C25-62B146DB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6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7A8A-B550-4791-9999-2F8130F8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3C8EE-587A-4F22-B53E-B74FBF5F7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8CFDC-EB71-4FDD-BEE0-6EE8D647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BBF0-1E3F-48C7-A289-BF4B80DC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B59B3-52B5-4A94-862F-9FCDB59A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DFC62-25BB-4F45-8223-AE2B0C7A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78C41-02D8-4614-B1BB-CD4C0A2F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FA749-D2F5-4F69-98B4-CC701836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B7F9-7011-40D5-A1F6-F5488D181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480D-7E8A-4DBA-80AA-404D4A0E71DD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D4D70-7BC3-4E07-84A7-B9C6F5E93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B1442-2D32-43DC-9E59-6ACB11A3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F19F6-463A-4A60-B72F-4698E2F6F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CA7E-9E25-4FDA-92E3-B4852B123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B6A36-CEF7-4943-8AE9-BB3379894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AA628F62-1C1C-448D-9A32-B51CB05F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ABE3-559F-4CE8-805B-65C54A26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82A8E4E-B5C5-406A-AAB6-7BB39DF8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2569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D144AB-BA23-403B-9DFE-0EB2CE551FD1}"/>
              </a:ext>
            </a:extLst>
          </p:cNvPr>
          <p:cNvSpPr txBox="1"/>
          <p:nvPr/>
        </p:nvSpPr>
        <p:spPr>
          <a:xfrm>
            <a:off x="5410200" y="214312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</a:t>
            </a:r>
            <a:endParaRPr lang="en-US" dirty="0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409389CF-2B6F-4EA7-AC78-20FBAF05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700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5EA9-9DA8-49F3-AECC-1C623B86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AA566D-3218-4F54-968B-639CD1B74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99F584-8630-411F-8028-8A6557E2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555" y="3638067"/>
            <a:ext cx="5220889" cy="362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218F4A-568D-4D8D-8A5B-823047543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555" y="4092886"/>
            <a:ext cx="5220889" cy="362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704FB4-AB4E-4309-B720-EB76FF62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555" y="4539747"/>
            <a:ext cx="5220889" cy="3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BB1AF41-A81D-47E3-B76C-7EB08DA9D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0BC96-F519-4923-BCFA-63DE2CC9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7" y="2684218"/>
            <a:ext cx="9877426" cy="1489562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Teachers… here you can add any extra information to help your pupils begin their mission!</a:t>
            </a:r>
          </a:p>
        </p:txBody>
      </p:sp>
    </p:spTree>
    <p:extLst>
      <p:ext uri="{BB962C8B-B14F-4D97-AF65-F5344CB8AC3E}">
        <p14:creationId xmlns:p14="http://schemas.microsoft.com/office/powerpoint/2010/main" val="425970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6D55C9-86AB-475E-BB8E-8543CC55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2DCD8B-657E-4220-B431-8A15DC9E059C}"/>
              </a:ext>
            </a:extLst>
          </p:cNvPr>
          <p:cNvSpPr txBox="1"/>
          <p:nvPr/>
        </p:nvSpPr>
        <p:spPr>
          <a:xfrm>
            <a:off x="6774236" y="6534439"/>
            <a:ext cx="60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https://www.who.int/gpsc/5may/Hand_Hygiene_Why_How_and_When_Brochure.pdf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5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40F6-BD04-43DE-93CE-ED1CDDA7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B7AC2-09F8-469F-9B93-2FAA61D0A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97B6-0E88-4E30-8243-D9879FCFE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027" y="2961501"/>
            <a:ext cx="3810196" cy="38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82A8D-5B01-42C7-AD03-4F5C7BCE1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027" y="3525779"/>
            <a:ext cx="3810196" cy="381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EE3BCF-ABF9-4DB5-94B8-86593B3DE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027" y="4080659"/>
            <a:ext cx="3810196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1B6B-3D56-4FF1-A99A-5598352C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1F966-7C01-416B-A679-00E42B753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C4DA2-3CC5-48D1-9C98-DA7810925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941" y="3760399"/>
            <a:ext cx="8870117" cy="900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423CE-1F16-42B6-A638-E7BABD6C01AF}"/>
              </a:ext>
            </a:extLst>
          </p:cNvPr>
          <p:cNvSpPr txBox="1"/>
          <p:nvPr/>
        </p:nvSpPr>
        <p:spPr>
          <a:xfrm>
            <a:off x="6299488" y="6607294"/>
            <a:ext cx="60942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https://www.which.co.uk/news/2013/09/how-clean-is-your-ipad-a-which-hygiene-investigation/</a:t>
            </a:r>
          </a:p>
        </p:txBody>
      </p:sp>
    </p:spTree>
    <p:extLst>
      <p:ext uri="{BB962C8B-B14F-4D97-AF65-F5344CB8AC3E}">
        <p14:creationId xmlns:p14="http://schemas.microsoft.com/office/powerpoint/2010/main" val="36217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8FB6FF96-D8BF-4515-8600-C274109B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F3EB542-6A68-41D2-9731-523608D5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B7E3ED-CDB6-42F5-8D72-2DF53B47F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054" y="4221938"/>
            <a:ext cx="5220889" cy="362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967A9-3FE7-4E93-AC11-13ACFF7D7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132" y="3732599"/>
            <a:ext cx="3810868" cy="387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724BFE-826D-4E16-A5B4-2A1540C02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132" y="3276610"/>
            <a:ext cx="3810868" cy="387438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E058A1-49B7-485C-9651-8C3EE02FD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5"/>
          <a:stretch/>
        </p:blipFill>
        <p:spPr>
          <a:xfrm>
            <a:off x="1767320" y="5589567"/>
            <a:ext cx="10147480" cy="1068409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384D96-5EE4-448D-965B-53EF2002E1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 b="67785"/>
          <a:stretch/>
        </p:blipFill>
        <p:spPr>
          <a:xfrm>
            <a:off x="1767320" y="4831078"/>
            <a:ext cx="9350952" cy="5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2E6B-6EFF-44DD-A54D-3E9C2017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C4954D73-ED61-4ABB-9E43-A614C5B69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F0083-D893-483F-A91B-9D7D4313E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8977" y="4606306"/>
            <a:ext cx="3810196" cy="38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EA5F1-12FA-4B80-9311-F951A952A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8977" y="4080659"/>
            <a:ext cx="3810196" cy="3873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13655-5CF6-4A16-9BE2-024F150A5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8977" y="5092274"/>
            <a:ext cx="3810196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688C3017-1139-4C54-A17E-2B30E33B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E43FA-524D-434D-8E8C-326B404F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479" y="3664051"/>
            <a:ext cx="7105644" cy="709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0EFBF7-0906-443F-AD0D-16DD50FEDEDA}"/>
              </a:ext>
            </a:extLst>
          </p:cNvPr>
          <p:cNvSpPr txBox="1"/>
          <p:nvPr/>
        </p:nvSpPr>
        <p:spPr>
          <a:xfrm>
            <a:off x="3026352" y="6493272"/>
            <a:ext cx="77282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https://www.forbes.com/sites/jvchamary/2020/07/30/coronavirus-face-touching/?sh=6b13d5b8375f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CB834C-46D7-4668-AF1E-D1FCBA362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4911864"/>
            <a:ext cx="59055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0A3C042-9E63-4691-A072-5BE1AD538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713C9-5A2F-4C86-AB26-1EEC2A7E1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819" y="4184944"/>
            <a:ext cx="3810868" cy="38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587BC-2CDC-4F67-814C-F74B23FD2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819" y="4666515"/>
            <a:ext cx="3810868" cy="387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6E7C52-6EC7-4149-931B-42987F047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819" y="5147763"/>
            <a:ext cx="3823571" cy="388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6307B-503D-4766-9432-5056F4D0E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819" y="5623371"/>
            <a:ext cx="3823571" cy="388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73F6C1-8B11-4A9B-9854-7B9C67A3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33433" r="65557"/>
          <a:stretch/>
        </p:blipFill>
        <p:spPr>
          <a:xfrm>
            <a:off x="7329582" y="4010956"/>
            <a:ext cx="914401" cy="1122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1B7DC-B47E-423A-8340-757353636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 r="10746" b="25634"/>
          <a:stretch/>
        </p:blipFill>
        <p:spPr>
          <a:xfrm>
            <a:off x="7354358" y="5674067"/>
            <a:ext cx="864851" cy="1026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0FCE66-72C1-4F53-B203-A50C3ECFA1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1" r="30733"/>
          <a:stretch/>
        </p:blipFill>
        <p:spPr>
          <a:xfrm>
            <a:off x="6427209" y="4572382"/>
            <a:ext cx="1156856" cy="1131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44CDA1-92A7-4BC4-AAEB-D88607F31A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1" r="30733"/>
          <a:stretch/>
        </p:blipFill>
        <p:spPr>
          <a:xfrm>
            <a:off x="9081221" y="4210502"/>
            <a:ext cx="1156856" cy="1131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DFAAF-4D2E-42E3-A421-91666107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 r="10746" b="25634"/>
          <a:stretch/>
        </p:blipFill>
        <p:spPr>
          <a:xfrm>
            <a:off x="8658945" y="5670964"/>
            <a:ext cx="864851" cy="10265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083C52-77BB-4290-A0FF-373065A855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33433" r="65557"/>
          <a:stretch/>
        </p:blipFill>
        <p:spPr>
          <a:xfrm>
            <a:off x="8201744" y="4134242"/>
            <a:ext cx="914401" cy="11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9D340284AFF47BAC749CB12566174" ma:contentTypeVersion="13" ma:contentTypeDescription="Create a new document." ma:contentTypeScope="" ma:versionID="47afb80b80d84e07c2bf29579e15e5bf">
  <xsd:schema xmlns:xsd="http://www.w3.org/2001/XMLSchema" xmlns:xs="http://www.w3.org/2001/XMLSchema" xmlns:p="http://schemas.microsoft.com/office/2006/metadata/properties" xmlns:ns2="81ceb7b8-df42-4875-bb26-f4993b44b400" xmlns:ns3="702a032c-e3e5-42b3-a822-07ea604ac55f" targetNamespace="http://schemas.microsoft.com/office/2006/metadata/properties" ma:root="true" ma:fieldsID="345363b394d4e76545c01aff3dd17f2f" ns2:_="" ns3:_="">
    <xsd:import namespace="81ceb7b8-df42-4875-bb26-f4993b44b400"/>
    <xsd:import namespace="702a032c-e3e5-42b3-a822-07ea604ac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eb7b8-df42-4875-bb26-f4993b44b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a032c-e3e5-42b3-a822-07ea604ac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C0032C-59E1-4873-8210-8BDDDD6FD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697CF-C363-49EB-8254-2884AEDC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eb7b8-df42-4875-bb26-f4993b44b400"/>
    <ds:schemaRef ds:uri="702a032c-e3e5-42b3-a822-07ea604ac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1D55F-C2ED-4C80-8997-1B099DA7AA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89</Words>
  <Application>Microsoft Office PowerPoint</Application>
  <PresentationFormat>Widescreen</PresentationFormat>
  <Paragraphs>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Teachers… here you can add any extra information to help your pupils begin their mission!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Gray</dc:creator>
  <cp:lastModifiedBy>Sarah Wallwork</cp:lastModifiedBy>
  <cp:revision>5</cp:revision>
  <dcterms:created xsi:type="dcterms:W3CDTF">2021-04-29T13:36:52Z</dcterms:created>
  <dcterms:modified xsi:type="dcterms:W3CDTF">2021-10-07T13:56:51Z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0x010100FE79D340284AFF47BAC749CB12566174</vt:lpwstr>
  </property>
</Properties>
</file>